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8"/>
  </p:notesMasterIdLst>
  <p:sldIdLst>
    <p:sldId id="256" r:id="rId2"/>
    <p:sldId id="258" r:id="rId3"/>
    <p:sldId id="259" r:id="rId4"/>
    <p:sldId id="266" r:id="rId5"/>
    <p:sldId id="260" r:id="rId6"/>
    <p:sldId id="261" r:id="rId7"/>
    <p:sldId id="267" r:id="rId8"/>
    <p:sldId id="262" r:id="rId9"/>
    <p:sldId id="263" r:id="rId10"/>
    <p:sldId id="257" r:id="rId11"/>
    <p:sldId id="269" r:id="rId12"/>
    <p:sldId id="300" r:id="rId13"/>
    <p:sldId id="303" r:id="rId14"/>
    <p:sldId id="265" r:id="rId15"/>
    <p:sldId id="271" r:id="rId16"/>
    <p:sldId id="301" r:id="rId17"/>
    <p:sldId id="272" r:id="rId18"/>
    <p:sldId id="298" r:id="rId19"/>
    <p:sldId id="302" r:id="rId20"/>
    <p:sldId id="304" r:id="rId21"/>
    <p:sldId id="305" r:id="rId22"/>
    <p:sldId id="290" r:id="rId23"/>
    <p:sldId id="294" r:id="rId24"/>
    <p:sldId id="295" r:id="rId25"/>
    <p:sldId id="291" r:id="rId26"/>
    <p:sldId id="275" r:id="rId27"/>
    <p:sldId id="285" r:id="rId28"/>
    <p:sldId id="310" r:id="rId29"/>
    <p:sldId id="311" r:id="rId30"/>
    <p:sldId id="309" r:id="rId31"/>
    <p:sldId id="306" r:id="rId32"/>
    <p:sldId id="293" r:id="rId33"/>
    <p:sldId id="276" r:id="rId34"/>
    <p:sldId id="296" r:id="rId35"/>
    <p:sldId id="308" r:id="rId36"/>
    <p:sldId id="299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060D-444C-4D77-8CB6-E34035874F03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CBE94-D806-4F08-8431-B25C9CAC1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4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55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56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9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68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9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5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15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74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7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4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2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17D954C-31FB-4735-A6B3-34AA7E239DD7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5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room5.doe.state.nj.us/directory/" TargetMode="External"/><Relationship Id="rId2" Type="http://schemas.openxmlformats.org/officeDocument/2006/relationships/hyperlink" Target="https://homeroom6.doe.state.nj.us/schoolethics/login-officials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j.gov/education/ethics/fds/index.shtml" TargetMode="External"/><Relationship Id="rId2" Type="http://schemas.openxmlformats.org/officeDocument/2006/relationships/hyperlink" Target="mailto:school.ethics@doe.nj.gov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6">
            <a:extLst>
              <a:ext uri="{FF2B5EF4-FFF2-40B4-BE49-F238E27FC236}">
                <a16:creationId xmlns:a16="http://schemas.microsoft.com/office/drawing/2014/main" id="{56D6273C-3B0C-467E-B2F1-0EC0DFFAF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6" name="Rectangle 18">
            <a:extLst>
              <a:ext uri="{FF2B5EF4-FFF2-40B4-BE49-F238E27FC236}">
                <a16:creationId xmlns:a16="http://schemas.microsoft.com/office/drawing/2014/main" id="{21F8F60E-72DE-4D3E-BF20-B3B4294CB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246887"/>
            <a:ext cx="7314691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7" name="Straight Connector 20">
            <a:extLst>
              <a:ext uri="{FF2B5EF4-FFF2-40B4-BE49-F238E27FC236}">
                <a16:creationId xmlns:a16="http://schemas.microsoft.com/office/drawing/2014/main" id="{B5CBC3F9-8258-4152-846F-6D3E890E0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33843" y="4005950"/>
            <a:ext cx="531902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2">
            <a:extLst>
              <a:ext uri="{FF2B5EF4-FFF2-40B4-BE49-F238E27FC236}">
                <a16:creationId xmlns:a16="http://schemas.microsoft.com/office/drawing/2014/main" id="{B917F289-8C4B-46F5-B5E0-C41C26C44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75D5CE-C843-4465-A2E0-420416E6E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3553" y="893398"/>
            <a:ext cx="6019601" cy="3187208"/>
          </a:xfrm>
        </p:spPr>
        <p:txBody>
          <a:bodyPr>
            <a:normAutofit fontScale="90000"/>
          </a:bodyPr>
          <a:lstStyle/>
          <a:p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Ethics Commission</a:t>
            </a:r>
            <a:br>
              <a:rPr lang="en-US" sz="5600" dirty="0"/>
            </a:br>
            <a:br>
              <a:rPr lang="en-US" sz="5600" dirty="0"/>
            </a:br>
            <a:endParaRPr lang="en-US" sz="5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72868-6403-4FD4-BE2D-01E09A08C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3933" y="4141784"/>
            <a:ext cx="5958841" cy="1388165"/>
          </a:xfrm>
        </p:spPr>
        <p:txBody>
          <a:bodyPr>
            <a:normAutofit/>
          </a:bodyPr>
          <a:lstStyle/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Uploading and Submitting </a:t>
            </a: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 Personal/Relative and Financial Disclosure Statements</a:t>
            </a:r>
          </a:p>
        </p:txBody>
      </p:sp>
      <p:pic>
        <p:nvPicPr>
          <p:cNvPr id="7" name="Picture 6" descr="Logo: State of New Jersey, Department of Education.">
            <a:extLst>
              <a:ext uri="{FF2B5EF4-FFF2-40B4-BE49-F238E27FC236}">
                <a16:creationId xmlns:a16="http://schemas.microsoft.com/office/drawing/2014/main" id="{9658B039-E4AE-494C-8A11-5100C7929C5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5" y="1860302"/>
            <a:ext cx="3135414" cy="313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6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5C93CB-8BFC-4912-88D2-5EE7F0BF2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FOUR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653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E7F418-8670-49D1-B531-57E3C28449E6}"/>
              </a:ext>
            </a:extLst>
          </p:cNvPr>
          <p:cNvSpPr txBox="1"/>
          <p:nvPr/>
        </p:nvSpPr>
        <p:spPr>
          <a:xfrm>
            <a:off x="1359017" y="2567031"/>
            <a:ext cx="97815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you have completed your Disclosure Statements,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must download and save the PDF file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your computer,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g., your desktop.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45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D92744-09BC-14D9-6706-CDEBF06E3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659" y="282011"/>
            <a:ext cx="11486087" cy="6233356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936AC119-2040-4959-6EE5-67C660C0FE6E}"/>
              </a:ext>
            </a:extLst>
          </p:cNvPr>
          <p:cNvSpPr/>
          <p:nvPr/>
        </p:nvSpPr>
        <p:spPr>
          <a:xfrm>
            <a:off x="9759297" y="470820"/>
            <a:ext cx="1448426" cy="45535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71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AD68FD-57B8-6A7C-1186-6C70CA3F2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91" y="442762"/>
            <a:ext cx="11026772" cy="600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318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C125D4-36D4-4A71-ACB4-26A691100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FIVE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585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E4368A-74DF-45EA-9262-2D209B146D04}"/>
              </a:ext>
            </a:extLst>
          </p:cNvPr>
          <p:cNvSpPr txBox="1"/>
          <p:nvPr/>
        </p:nvSpPr>
        <p:spPr>
          <a:xfrm>
            <a:off x="1308683" y="2321004"/>
            <a:ext cx="99157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the PDF file is saved on your computer, you can close the window, and return to the filing application.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45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815936-ED92-43EE-A528-35CF4FF02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12" y="346509"/>
            <a:ext cx="11482939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102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74F36-B2B5-433B-834C-2FEF0CBD5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SIX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123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C09FAC-B9D9-4F23-BA23-B99DD3B31F96}"/>
              </a:ext>
            </a:extLst>
          </p:cNvPr>
          <p:cNvSpPr txBox="1"/>
          <p:nvPr/>
        </p:nvSpPr>
        <p:spPr>
          <a:xfrm>
            <a:off x="1023457" y="2421617"/>
            <a:ext cx="10444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you are back in the filing application, select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Choose File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”; find your saved PDF Disclosure Statements on your computer;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the file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                                         and then click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98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25E692-9C95-E288-0230-AD25AA58C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389" y="356135"/>
            <a:ext cx="11300060" cy="6112042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5E4651DE-609F-C28A-4EE8-446C1062DA67}"/>
              </a:ext>
            </a:extLst>
          </p:cNvPr>
          <p:cNvSpPr/>
          <p:nvPr/>
        </p:nvSpPr>
        <p:spPr>
          <a:xfrm>
            <a:off x="-489204" y="2897384"/>
            <a:ext cx="978408" cy="36711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9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BC15D2-4D2A-454B-9DD7-E0623A892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ONE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257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03A15C-2FEE-4416-F6BE-182B43A17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675" y="890587"/>
            <a:ext cx="901065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480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E1F8AC-0855-807C-9C57-C6F9500A7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675" y="890587"/>
            <a:ext cx="9010650" cy="5076825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58A5E645-9D01-6046-3B2B-02005F5B5259}"/>
              </a:ext>
            </a:extLst>
          </p:cNvPr>
          <p:cNvSpPr/>
          <p:nvPr/>
        </p:nvSpPr>
        <p:spPr>
          <a:xfrm>
            <a:off x="7554481" y="5482780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05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74F36-B2B5-433B-834C-2FEF0CBD5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SEVEN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096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AFBB20-8339-4EE4-8F69-AC5A683D54BE}"/>
              </a:ext>
            </a:extLst>
          </p:cNvPr>
          <p:cNvSpPr txBox="1"/>
          <p:nvPr/>
        </p:nvSpPr>
        <p:spPr>
          <a:xfrm>
            <a:off x="1191237" y="2525086"/>
            <a:ext cx="101087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you click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,” you should see the PDF version of your Disclosure Statements next to the button which says,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Choose File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601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D1458E-8A2F-7BB1-ED5D-4DC7035BE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52" y="316193"/>
            <a:ext cx="11425727" cy="6284631"/>
          </a:xfrm>
          <a:prstGeom prst="rect">
            <a:avLst/>
          </a:prstGeom>
        </p:spPr>
      </p:pic>
      <p:sp>
        <p:nvSpPr>
          <p:cNvPr id="6" name="Arrow: Left 5">
            <a:extLst>
              <a:ext uri="{FF2B5EF4-FFF2-40B4-BE49-F238E27FC236}">
                <a16:creationId xmlns:a16="http://schemas.microsoft.com/office/drawing/2014/main" id="{5F9428E2-D7E3-5C94-8082-D2BD278503C7}"/>
              </a:ext>
            </a:extLst>
          </p:cNvPr>
          <p:cNvSpPr/>
          <p:nvPr/>
        </p:nvSpPr>
        <p:spPr>
          <a:xfrm>
            <a:off x="2144995" y="2854295"/>
            <a:ext cx="978408" cy="484632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41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74F36-B2B5-433B-834C-2FEF0CBD5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EIGHT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232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70C58B-351E-4641-8BDF-321F4C17FAB9}"/>
              </a:ext>
            </a:extLst>
          </p:cNvPr>
          <p:cNvSpPr txBox="1"/>
          <p:nvPr/>
        </p:nvSpPr>
        <p:spPr>
          <a:xfrm>
            <a:off x="1020660" y="1666121"/>
            <a:ext cx="104862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Next, click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  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Uploading your Disclosure Statements will </a:t>
            </a:r>
            <a:r>
              <a:rPr lang="en-US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submit them.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88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8C6743-28D5-4E3C-EA72-DE894EBC0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73" y="386698"/>
            <a:ext cx="11374453" cy="6084604"/>
          </a:xfrm>
          <a:prstGeom prst="rect">
            <a:avLst/>
          </a:prstGeom>
        </p:spPr>
      </p:pic>
      <p:sp>
        <p:nvSpPr>
          <p:cNvPr id="6" name="Arrow: Left 5">
            <a:extLst>
              <a:ext uri="{FF2B5EF4-FFF2-40B4-BE49-F238E27FC236}">
                <a16:creationId xmlns:a16="http://schemas.microsoft.com/office/drawing/2014/main" id="{B400FA53-9A9D-AC93-4B74-809272FA6CA5}"/>
              </a:ext>
            </a:extLst>
          </p:cNvPr>
          <p:cNvSpPr/>
          <p:nvPr/>
        </p:nvSpPr>
        <p:spPr>
          <a:xfrm>
            <a:off x="982766" y="3146990"/>
            <a:ext cx="1367327" cy="435835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55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70C58B-351E-4641-8BDF-321F4C17FAB9}"/>
              </a:ext>
            </a:extLst>
          </p:cNvPr>
          <p:cNvSpPr txBox="1"/>
          <p:nvPr/>
        </p:nvSpPr>
        <p:spPr>
          <a:xfrm>
            <a:off x="852881" y="1526796"/>
            <a:ext cx="1048623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your Disclosure Statements were “uploaded” successfully, the system will note,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 successful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your Disclosure Statements are “uploaded,”  you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make changes to your Disclosure Statements.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47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2144E5-D682-EA80-705F-359F12341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343" y="320040"/>
            <a:ext cx="11473314" cy="6217920"/>
          </a:xfrm>
          <a:prstGeom prst="rect">
            <a:avLst/>
          </a:prstGeom>
        </p:spPr>
      </p:pic>
      <p:sp>
        <p:nvSpPr>
          <p:cNvPr id="5" name="Arrow: Left 4">
            <a:extLst>
              <a:ext uri="{FF2B5EF4-FFF2-40B4-BE49-F238E27FC236}">
                <a16:creationId xmlns:a16="http://schemas.microsoft.com/office/drawing/2014/main" id="{92CF7E97-31E1-A431-9D0C-FA6543396F92}"/>
              </a:ext>
            </a:extLst>
          </p:cNvPr>
          <p:cNvSpPr/>
          <p:nvPr/>
        </p:nvSpPr>
        <p:spPr>
          <a:xfrm>
            <a:off x="5190625" y="2813996"/>
            <a:ext cx="978408" cy="484632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42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F4A53-C820-4E1E-9112-ED9AE94886FE}"/>
              </a:ext>
            </a:extLst>
          </p:cNvPr>
          <p:cNvSpPr txBox="1"/>
          <p:nvPr/>
        </p:nvSpPr>
        <p:spPr>
          <a:xfrm>
            <a:off x="427839" y="1719743"/>
            <a:ext cx="1139224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log-in page (</a:t>
            </a:r>
            <a:r>
              <a:rPr lang="en-US" sz="24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https://homeroom6.doe.state.nj.us/schoolethics/login-officials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enter your school district’s code, your last name (not case sensitive), and your PIN. 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business administrator/board secretary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provide you with your PIN. 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can find your school district code here: </a:t>
            </a:r>
            <a:r>
              <a:rPr lang="en-US" sz="24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https://homeroom5.doe.state.nj.us/directory/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279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70C58B-351E-4641-8BDF-321F4C17FAB9}"/>
              </a:ext>
            </a:extLst>
          </p:cNvPr>
          <p:cNvSpPr txBox="1"/>
          <p:nvPr/>
        </p:nvSpPr>
        <p:spPr>
          <a:xfrm>
            <a:off x="852881" y="1719743"/>
            <a:ext cx="104862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want to view your filing, click on “Click here to download your Disclosure Statements.”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need to modify your Disclosure Statements, you will need to make the changes, and then upload a new PDF version of your Disclosure Statements.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7979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00DD2A-D4E2-4309-FF50-AB4757E25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832" y="358923"/>
            <a:ext cx="11434273" cy="6178610"/>
          </a:xfrm>
          <a:prstGeom prst="rect">
            <a:avLst/>
          </a:prstGeom>
        </p:spPr>
      </p:pic>
      <p:sp>
        <p:nvSpPr>
          <p:cNvPr id="5" name="Arrow: Up 4">
            <a:extLst>
              <a:ext uri="{FF2B5EF4-FFF2-40B4-BE49-F238E27FC236}">
                <a16:creationId xmlns:a16="http://schemas.microsoft.com/office/drawing/2014/main" id="{D1F7FD17-015A-6F88-A1E8-22BA47FE8A04}"/>
              </a:ext>
            </a:extLst>
          </p:cNvPr>
          <p:cNvSpPr/>
          <p:nvPr/>
        </p:nvSpPr>
        <p:spPr>
          <a:xfrm rot="16200000">
            <a:off x="3012393" y="2123630"/>
            <a:ext cx="359863" cy="1443299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56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74F36-B2B5-433B-834C-2FEF0CBD5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NINE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958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E2EAE1-1F12-4DF7-AE18-9AFC424E876B}"/>
              </a:ext>
            </a:extLst>
          </p:cNvPr>
          <p:cNvSpPr txBox="1"/>
          <p:nvPr/>
        </p:nvSpPr>
        <p:spPr>
          <a:xfrm>
            <a:off x="1073791" y="1971413"/>
            <a:ext cx="1051979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you are finished, and want to submit your Disclosure Statements,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must click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  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your Disclosure Statements are submitted, you 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modify them.</a:t>
            </a: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Once your filing has been submitted,  your filing status will change to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Submitted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and will be pending review by your </a:t>
            </a: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administrator/board secretary.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137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7ED510-3C64-FF9B-EFF8-B7947B9D2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18" y="367469"/>
            <a:ext cx="11271903" cy="6144426"/>
          </a:xfrm>
          <a:prstGeom prst="rect">
            <a:avLst/>
          </a:prstGeom>
        </p:spPr>
      </p:pic>
      <p:sp>
        <p:nvSpPr>
          <p:cNvPr id="6" name="Arrow: Up 5">
            <a:extLst>
              <a:ext uri="{FF2B5EF4-FFF2-40B4-BE49-F238E27FC236}">
                <a16:creationId xmlns:a16="http://schemas.microsoft.com/office/drawing/2014/main" id="{FD0210E5-9423-AEBA-6741-DB7D26349429}"/>
              </a:ext>
            </a:extLst>
          </p:cNvPr>
          <p:cNvSpPr/>
          <p:nvPr/>
        </p:nvSpPr>
        <p:spPr>
          <a:xfrm rot="16200000">
            <a:off x="1451076" y="1574136"/>
            <a:ext cx="385501" cy="978408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41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8F600-C4A7-1CA5-BF94-9A8EF1792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78" y="324740"/>
            <a:ext cx="11528276" cy="6221340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101B6322-3399-2630-6160-600B70BF3A49}"/>
              </a:ext>
            </a:extLst>
          </p:cNvPr>
          <p:cNvSpPr/>
          <p:nvPr/>
        </p:nvSpPr>
        <p:spPr>
          <a:xfrm>
            <a:off x="9049997" y="1512605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704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9C8A30-588B-4BE8-9039-38BA2AE9D676}"/>
              </a:ext>
            </a:extLst>
          </p:cNvPr>
          <p:cNvSpPr txBox="1"/>
          <p:nvPr/>
        </p:nvSpPr>
        <p:spPr>
          <a:xfrm>
            <a:off x="1031846" y="2321004"/>
            <a:ext cx="9454392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contact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school.ethics@doe.nj.gov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 the School Ethics Commission’s website: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https://www.nj.gov/education/ethics/fds/index.shtml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26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Right 3">
            <a:extLst>
              <a:ext uri="{FF2B5EF4-FFF2-40B4-BE49-F238E27FC236}">
                <a16:creationId xmlns:a16="http://schemas.microsoft.com/office/drawing/2014/main" id="{6EE56102-2F3C-4B79-97DE-5AC667D224B6}"/>
              </a:ext>
            </a:extLst>
          </p:cNvPr>
          <p:cNvSpPr/>
          <p:nvPr/>
        </p:nvSpPr>
        <p:spPr>
          <a:xfrm>
            <a:off x="1782075" y="3117877"/>
            <a:ext cx="373224" cy="2094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B05EAF6-321A-495B-82FE-983CFFDD1967}"/>
              </a:ext>
            </a:extLst>
          </p:cNvPr>
          <p:cNvSpPr/>
          <p:nvPr/>
        </p:nvSpPr>
        <p:spPr>
          <a:xfrm>
            <a:off x="1800760" y="3928620"/>
            <a:ext cx="373224" cy="2094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7F3DABD-5577-4EF8-86E1-1420700F6BF8}"/>
              </a:ext>
            </a:extLst>
          </p:cNvPr>
          <p:cNvSpPr/>
          <p:nvPr/>
        </p:nvSpPr>
        <p:spPr>
          <a:xfrm>
            <a:off x="1838131" y="4714471"/>
            <a:ext cx="373224" cy="2094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27877A6-4CD7-425E-A2FB-ED1474792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837" y="466725"/>
            <a:ext cx="7172325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32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DDE4A-7D21-47D7-80BF-6024FCF63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TWO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979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E7E81D-451C-4F10-9CF5-E06D2ABC585A}"/>
              </a:ext>
            </a:extLst>
          </p:cNvPr>
          <p:cNvSpPr txBox="1"/>
          <p:nvPr/>
        </p:nvSpPr>
        <p:spPr>
          <a:xfrm>
            <a:off x="1711354" y="2063692"/>
            <a:ext cx="900138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you are logged-in to the filing application, click on the link which says,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Click here to download your Disclosure Statements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158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Right 3">
            <a:extLst>
              <a:ext uri="{FF2B5EF4-FFF2-40B4-BE49-F238E27FC236}">
                <a16:creationId xmlns:a16="http://schemas.microsoft.com/office/drawing/2014/main" id="{E31882E4-C665-FA3F-154A-A3C57DDC4DCC}"/>
              </a:ext>
            </a:extLst>
          </p:cNvPr>
          <p:cNvSpPr/>
          <p:nvPr/>
        </p:nvSpPr>
        <p:spPr>
          <a:xfrm>
            <a:off x="-635708" y="2658134"/>
            <a:ext cx="889233" cy="31685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04B012-3323-C5EC-4021-51EB0D8D8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560" y="257175"/>
            <a:ext cx="11568732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47265-0A5F-4A6D-98DC-19658DE76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THREE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379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6BE491-6EDF-455F-B9B1-AFEB2698E86F}"/>
              </a:ext>
            </a:extLst>
          </p:cNvPr>
          <p:cNvSpPr txBox="1"/>
          <p:nvPr/>
        </p:nvSpPr>
        <p:spPr>
          <a:xfrm>
            <a:off x="822121" y="2223083"/>
            <a:ext cx="1086374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 your Disclosure Statements by filling out each field, and </a:t>
            </a:r>
          </a:p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answering every question.  </a:t>
            </a:r>
          </a:p>
          <a:p>
            <a:pPr algn="ctr"/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Please remember to certify your answers, and to date your filing.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8077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473</Words>
  <Application>Microsoft Office PowerPoint</Application>
  <PresentationFormat>Widescreen</PresentationFormat>
  <Paragraphs>55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Calibri</vt:lpstr>
      <vt:lpstr>Corbel</vt:lpstr>
      <vt:lpstr>Times New Roman</vt:lpstr>
      <vt:lpstr>Basis</vt:lpstr>
      <vt:lpstr>School Ethics Commission  </vt:lpstr>
      <vt:lpstr>STEP ONE</vt:lpstr>
      <vt:lpstr>PowerPoint Presentation</vt:lpstr>
      <vt:lpstr>PowerPoint Presentation</vt:lpstr>
      <vt:lpstr>STEP TWO</vt:lpstr>
      <vt:lpstr>PowerPoint Presentation</vt:lpstr>
      <vt:lpstr>PowerPoint Presentation</vt:lpstr>
      <vt:lpstr>STEP THREE</vt:lpstr>
      <vt:lpstr>PowerPoint Presentation</vt:lpstr>
      <vt:lpstr>STEP FOUR</vt:lpstr>
      <vt:lpstr>PowerPoint Presentation</vt:lpstr>
      <vt:lpstr>PowerPoint Presentation</vt:lpstr>
      <vt:lpstr>PowerPoint Presentation</vt:lpstr>
      <vt:lpstr>STEP FIVE</vt:lpstr>
      <vt:lpstr>PowerPoint Presentation</vt:lpstr>
      <vt:lpstr>PowerPoint Presentation</vt:lpstr>
      <vt:lpstr>STEP SIX</vt:lpstr>
      <vt:lpstr>PowerPoint Presentation</vt:lpstr>
      <vt:lpstr>PowerPoint Presentation</vt:lpstr>
      <vt:lpstr>PowerPoint Presentation</vt:lpstr>
      <vt:lpstr>PowerPoint Presentation</vt:lpstr>
      <vt:lpstr>STEP SEVEN</vt:lpstr>
      <vt:lpstr>PowerPoint Presentation</vt:lpstr>
      <vt:lpstr>PowerPoint Presentation</vt:lpstr>
      <vt:lpstr>STEP EIGHT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NINE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Ethics Commission</dc:title>
  <dc:creator>Whalen, Kathryn</dc:creator>
  <cp:lastModifiedBy>Pizzigoni, Jeannine</cp:lastModifiedBy>
  <cp:revision>67</cp:revision>
  <dcterms:created xsi:type="dcterms:W3CDTF">2021-02-26T02:49:21Z</dcterms:created>
  <dcterms:modified xsi:type="dcterms:W3CDTF">2025-02-19T16:41:23Z</dcterms:modified>
</cp:coreProperties>
</file>